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1" r:id="rId20"/>
    <p:sldId id="272" r:id="rId21"/>
    <p:sldId id="273" r:id="rId22"/>
    <p:sldId id="274" r:id="rId23"/>
    <p:sldId id="275" r:id="rId24"/>
    <p:sldId id="279" r:id="rId25"/>
    <p:sldId id="280" r:id="rId26"/>
    <p:sldId id="283" r:id="rId27"/>
    <p:sldId id="281" r:id="rId28"/>
    <p:sldId id="282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32878-A663-444D-B15F-9B6940E12281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2F844-0E72-4755-A93C-A95D1304F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76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3BE32C-17AD-4448-AB20-EAF6FFEC62F4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50E5-38F2-4878-BFFC-785957135CA6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A985-B983-49E7-80AF-5AC4DD851ACC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D3F8C1-6E59-4518-AC02-7380EDFA9E22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7B2C92A-9FEA-48C5-9529-50F384083942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31A-D6B6-4E63-B65A-5D53C29C6E41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D416-1C28-4B83-8535-1BC6638A9BB3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42075A-D7D4-42BF-A724-C2CC0571620E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4832-DE36-4C32-9A1E-5C00F189C5BC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3B8E31-8E8A-4D0E-983A-788E5E6C8074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8E5C47-2DE0-495B-9B4C-ACF9CC92F347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2EC332-A4EE-4B64-880E-5BEEC7AC56F6}" type="datetime1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EEAEC9-EBF6-4297-9D30-63A5168C790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2492896"/>
            <a:ext cx="6172200" cy="1894362"/>
          </a:xfrm>
        </p:spPr>
        <p:txBody>
          <a:bodyPr/>
          <a:lstStyle/>
          <a:p>
            <a:r>
              <a:rPr lang="en-US" altLang="zh-TW" dirty="0"/>
              <a:t>Organizational Chart Inference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4365104"/>
            <a:ext cx="6172200" cy="2009818"/>
          </a:xfrm>
        </p:spPr>
        <p:txBody>
          <a:bodyPr>
            <a:normAutofit/>
          </a:bodyPr>
          <a:lstStyle/>
          <a:p>
            <a:r>
              <a:rPr lang="en-US" altLang="zh-TW" dirty="0"/>
              <a:t>Speaker: Jim-An Tsai</a:t>
            </a:r>
          </a:p>
          <a:p>
            <a:r>
              <a:rPr lang="en-US" altLang="zh-TW" dirty="0"/>
              <a:t>Advisor: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r>
              <a:rPr lang="en-US" altLang="zh-TW" dirty="0"/>
              <a:t>Author: </a:t>
            </a:r>
            <a:r>
              <a:rPr lang="en-US" altLang="zh-TW" b="0" dirty="0" err="1"/>
              <a:t>Jiawei</a:t>
            </a:r>
            <a:r>
              <a:rPr lang="en-US" altLang="zh-TW" b="0" dirty="0"/>
              <a:t> </a:t>
            </a:r>
            <a:r>
              <a:rPr lang="en-US" altLang="zh-TW" b="0" dirty="0" smtClean="0"/>
              <a:t>Zhang, </a:t>
            </a:r>
            <a:r>
              <a:rPr lang="en-US" altLang="zh-TW" b="0" dirty="0"/>
              <a:t>Philip S. </a:t>
            </a:r>
            <a:r>
              <a:rPr lang="en-US" altLang="zh-TW" b="0" dirty="0" smtClean="0"/>
              <a:t>Yu, </a:t>
            </a:r>
            <a:r>
              <a:rPr lang="en-US" altLang="zh-TW" b="0" dirty="0" err="1"/>
              <a:t>Yuanhua</a:t>
            </a:r>
            <a:r>
              <a:rPr lang="en-US" altLang="zh-TW" b="0" dirty="0"/>
              <a:t> </a:t>
            </a:r>
            <a:r>
              <a:rPr lang="en-US" altLang="zh-TW" b="0" dirty="0" err="1"/>
              <a:t>Lv</a:t>
            </a:r>
            <a:endParaRPr lang="en-US" altLang="zh-TW" dirty="0" smtClean="0"/>
          </a:p>
          <a:p>
            <a:r>
              <a:rPr lang="en-US" altLang="zh-TW" dirty="0" smtClean="0"/>
              <a:t>Date</a:t>
            </a:r>
            <a:r>
              <a:rPr lang="en-US" altLang="zh-TW" dirty="0"/>
              <a:t>: </a:t>
            </a:r>
            <a:r>
              <a:rPr lang="en-US" altLang="zh-TW" dirty="0" smtClean="0"/>
              <a:t>2016/1/7</a:t>
            </a:r>
            <a:endParaRPr lang="en-US" altLang="zh-TW" dirty="0"/>
          </a:p>
          <a:p>
            <a:r>
              <a:rPr lang="en-US" altLang="zh-TW" dirty="0"/>
              <a:t>Source: KDD’15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4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Problem Proposed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5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altLang="zh-TW" b="1" dirty="0"/>
              <a:t>Regulated Social Stratification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Social </a:t>
            </a:r>
            <a:r>
              <a:rPr lang="en-US" altLang="zh-TW" dirty="0" smtClean="0"/>
              <a:t>class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81" y="995845"/>
            <a:ext cx="3362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2253145"/>
            <a:ext cx="7198840" cy="15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US" altLang="zh-TW" b="1" dirty="0"/>
              <a:t>Regulated Social Stratification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Class Transcendence Social Link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80" y="1014746"/>
            <a:ext cx="3362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20665"/>
            <a:ext cx="6782177" cy="331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altLang="zh-TW" b="1" dirty="0"/>
              <a:t>Regulated Social Stratification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/>
          <a:lstStyle/>
          <a:p>
            <a:r>
              <a:rPr lang="en-US" altLang="zh-TW" dirty="0"/>
              <a:t>Matthew </a:t>
            </a:r>
            <a:r>
              <a:rPr lang="en-US" altLang="zh-TW" dirty="0" smtClean="0"/>
              <a:t>Effect </a:t>
            </a:r>
            <a:r>
              <a:rPr lang="en-US" altLang="zh-TW" dirty="0"/>
              <a:t>based </a:t>
            </a:r>
            <a:r>
              <a:rPr lang="en-US" altLang="zh-TW" dirty="0" smtClean="0"/>
              <a:t>Constraint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Chart Depth Regulation </a:t>
            </a:r>
            <a:r>
              <a:rPr lang="en-US" altLang="zh-TW" dirty="0" smtClean="0"/>
              <a:t>Constraint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44" y="1014746"/>
            <a:ext cx="3362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1764"/>
            <a:ext cx="7666804" cy="6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77073"/>
            <a:ext cx="6120680" cy="11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40108"/>
          </a:xfrm>
        </p:spPr>
        <p:txBody>
          <a:bodyPr/>
          <a:lstStyle/>
          <a:p>
            <a:r>
              <a:rPr lang="en-US" altLang="zh-TW" b="1" dirty="0"/>
              <a:t>Regulated Social Stratification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ptimal regulated social </a:t>
            </a:r>
            <a:r>
              <a:rPr lang="en-US" altLang="zh-TW" dirty="0"/>
              <a:t>stratification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65299"/>
            <a:ext cx="2498229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2309812"/>
            <a:ext cx="6871910" cy="34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Supervision Link Inference with Social Meta Paths Aggregation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872444"/>
            <a:ext cx="7467600" cy="4601507"/>
          </a:xfrm>
        </p:spPr>
        <p:txBody>
          <a:bodyPr/>
          <a:lstStyle/>
          <a:p>
            <a:r>
              <a:rPr lang="en-US" altLang="zh-TW" dirty="0"/>
              <a:t>Social Meta Paths in Enterprise </a:t>
            </a:r>
            <a:r>
              <a:rPr lang="en-US" altLang="zh-TW" dirty="0" smtClean="0"/>
              <a:t>Social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71622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2348880"/>
            <a:ext cx="7272808" cy="43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en-US" altLang="zh-TW" b="1" dirty="0"/>
              <a:t>Supervision Link Inference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DP-intimacy(Directed </a:t>
            </a:r>
            <a:r>
              <a:rPr lang="en-US" altLang="zh-TW" dirty="0"/>
              <a:t>Path-Intimacy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i</a:t>
            </a:r>
            <a:r>
              <a:rPr lang="en-US" altLang="zh-TW" dirty="0" smtClean="0"/>
              <a:t>={1,2,3,4,5,6,7}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741"/>
            <a:ext cx="2003670" cy="25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2541314"/>
            <a:ext cx="7201687" cy="1542083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711761" y="4941168"/>
            <a:ext cx="6281203" cy="1613520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3491880" y="4083397"/>
            <a:ext cx="1008112" cy="71375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4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altLang="zh-TW" b="1" dirty="0"/>
              <a:t>Regulated Social Class Matching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81" y="908720"/>
            <a:ext cx="31718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內容版面配置區 5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99592" y="2080295"/>
            <a:ext cx="7128792" cy="40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Problem Proposed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7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Dataset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7"/>
            <a:ext cx="52673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加號 4"/>
          <p:cNvSpPr/>
          <p:nvPr/>
        </p:nvSpPr>
        <p:spPr>
          <a:xfrm>
            <a:off x="3919934" y="3885051"/>
            <a:ext cx="864096" cy="76808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9" y="4581128"/>
            <a:ext cx="66389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54394" y="5925740"/>
            <a:ext cx="5795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100k employees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1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Problem Proposed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0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Stratification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先來實驗出哪個     最佳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73757" cy="3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82751"/>
            <a:ext cx="4847803" cy="291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3790302" y="5414038"/>
            <a:ext cx="1082605" cy="377725"/>
            <a:chOff x="2206968" y="5593665"/>
            <a:chExt cx="1082605" cy="3777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968" y="5597633"/>
              <a:ext cx="373757" cy="373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580725" y="5593665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= 5.5</a:t>
              </a:r>
              <a:endParaRPr lang="zh-TW" altLang="en-US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373907"/>
            <a:ext cx="2966789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Stratification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4676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84380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2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Stratification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84380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2286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Management Threshold Sensitivity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決定</a:t>
            </a:r>
            <a:r>
              <a:rPr lang="en-US" altLang="zh-TW" dirty="0" smtClean="0"/>
              <a:t>K</a:t>
            </a:r>
            <a:r>
              <a:rPr lang="zh-TW" altLang="en-US" dirty="0" smtClean="0"/>
              <a:t>的值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238375"/>
            <a:ext cx="7696200" cy="31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81" y="908720"/>
            <a:ext cx="31718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Organizational Chart Inference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265762" cy="37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81" y="908720"/>
            <a:ext cx="31718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8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Organizational Chart Inference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47015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81" y="908720"/>
            <a:ext cx="31718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Problem Proposed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3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en-US" altLang="zh-TW" dirty="0"/>
              <a:t>W</a:t>
            </a:r>
            <a:r>
              <a:rPr lang="en-US" altLang="zh-TW" dirty="0" smtClean="0"/>
              <a:t>e </a:t>
            </a:r>
            <a:r>
              <a:rPr lang="en-US" altLang="zh-TW" dirty="0"/>
              <a:t>have studied the organizational </a:t>
            </a:r>
            <a:r>
              <a:rPr lang="en-US" altLang="zh-TW" dirty="0" smtClean="0"/>
              <a:t>chart inference </a:t>
            </a:r>
            <a:r>
              <a:rPr lang="en-US" altLang="zh-TW" dirty="0"/>
              <a:t>(IOC) problem based on the heterogeneous </a:t>
            </a:r>
            <a:r>
              <a:rPr lang="en-US" altLang="zh-TW" dirty="0" smtClean="0"/>
              <a:t>online ESNs.</a:t>
            </a:r>
          </a:p>
          <a:p>
            <a:endParaRPr lang="en-US" altLang="zh-TW" dirty="0"/>
          </a:p>
          <a:p>
            <a:r>
              <a:rPr lang="en-US" altLang="zh-TW" dirty="0" smtClean="0"/>
              <a:t>2. A new </a:t>
            </a:r>
            <a:r>
              <a:rPr lang="en-US" altLang="zh-TW" dirty="0"/>
              <a:t>chart </a:t>
            </a:r>
            <a:r>
              <a:rPr lang="en-US" altLang="zh-TW" dirty="0" smtClean="0"/>
              <a:t>inference framework </a:t>
            </a:r>
            <a:r>
              <a:rPr lang="en-US" altLang="zh-TW" dirty="0"/>
              <a:t>Create has been </a:t>
            </a:r>
            <a:r>
              <a:rPr lang="en-US" altLang="zh-TW" dirty="0" smtClean="0"/>
              <a:t>proposed.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3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467600" cy="1143000"/>
          </a:xfrm>
        </p:spPr>
        <p:txBody>
          <a:bodyPr/>
          <a:lstStyle/>
          <a:p>
            <a:r>
              <a:rPr lang="en-US" altLang="zh-TW" dirty="0" smtClean="0"/>
              <a:t>Thanks for Listening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3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992914" cy="42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Enterprise Social Network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293145" cy="462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1628800"/>
            <a:ext cx="5048041" cy="47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Inference of Organizational Chart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88831" cy="46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Problem Proposed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5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Macro-level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048672" cy="22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44441"/>
            <a:ext cx="3200176" cy="225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Micro-level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17" y="1628800"/>
            <a:ext cx="37156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09" y="3861048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7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CREATE(Chart Recover)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EAEC9-EBF6-4297-9D30-63A5168C790E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056784" cy="53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1691</TotalTime>
  <Words>238</Words>
  <Application>Microsoft Office PowerPoint</Application>
  <PresentationFormat>如螢幕大小 (4:3)</PresentationFormat>
  <Paragraphs>124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壁窗</vt:lpstr>
      <vt:lpstr>Organizational Chart Inference</vt:lpstr>
      <vt:lpstr>Outline</vt:lpstr>
      <vt:lpstr>Introduction</vt:lpstr>
      <vt:lpstr>Enterprise Social Network</vt:lpstr>
      <vt:lpstr>Inference of Organizational Chart</vt:lpstr>
      <vt:lpstr>Outline</vt:lpstr>
      <vt:lpstr>Macro-level</vt:lpstr>
      <vt:lpstr>Micro-level</vt:lpstr>
      <vt:lpstr>CREATE(Chart Recover)</vt:lpstr>
      <vt:lpstr>Outline</vt:lpstr>
      <vt:lpstr>Regulated Social Stratification</vt:lpstr>
      <vt:lpstr>Regulated Social Stratification</vt:lpstr>
      <vt:lpstr>Regulated Social Stratification</vt:lpstr>
      <vt:lpstr>Regulated Social Stratification</vt:lpstr>
      <vt:lpstr>Supervision Link Inference with Social Meta Paths Aggregation</vt:lpstr>
      <vt:lpstr>Supervision Link Inference</vt:lpstr>
      <vt:lpstr>Regulated Social Class Matching</vt:lpstr>
      <vt:lpstr>Outline</vt:lpstr>
      <vt:lpstr>Experiment Dataset</vt:lpstr>
      <vt:lpstr>Social Stratification Results</vt:lpstr>
      <vt:lpstr>Social Stratification Results</vt:lpstr>
      <vt:lpstr>Social Stratification Results</vt:lpstr>
      <vt:lpstr>Management Threshold Sensitivity Analysis</vt:lpstr>
      <vt:lpstr>Organizational Chart Inference Results</vt:lpstr>
      <vt:lpstr>Organizational Chart Inference Results</vt:lpstr>
      <vt:lpstr>Outline</vt:lpstr>
      <vt:lpstr>Conclusion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Chart Inference</dc:title>
  <dc:creator>jiman tsai</dc:creator>
  <cp:lastModifiedBy>jiman tsai</cp:lastModifiedBy>
  <cp:revision>27</cp:revision>
  <dcterms:created xsi:type="dcterms:W3CDTF">2016-01-05T18:39:56Z</dcterms:created>
  <dcterms:modified xsi:type="dcterms:W3CDTF">2016-01-06T22:55:13Z</dcterms:modified>
</cp:coreProperties>
</file>